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9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67" r:id="rId13"/>
    <p:sldId id="290" r:id="rId14"/>
    <p:sldId id="264" r:id="rId15"/>
    <p:sldId id="259" r:id="rId16"/>
    <p:sldId id="260" r:id="rId17"/>
    <p:sldId id="265" r:id="rId18"/>
    <p:sldId id="269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57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DDDDDD"/>
    <a:srgbClr val="99CCFF"/>
    <a:srgbClr val="FFFFFF"/>
    <a:srgbClr val="006699"/>
    <a:srgbClr val="336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31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IsCool</a:t>
            </a:r>
            <a:r>
              <a:rPr lang="en-GB" dirty="0"/>
              <a:t>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</a:t>
            </a:r>
            <a:r>
              <a:rPr lang="en-GB"/>
              <a:t>.OceanLiner (Accessed 16</a:t>
            </a:r>
            <a:r>
              <a:rPr lang="en-GB" baseline="30000"/>
              <a:t>th</a:t>
            </a:r>
            <a:r>
              <a:rPr lang="en-GB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6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3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5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Maximise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maximise player engagement and retention, push notifications will remind the player.</a:t>
            </a:r>
            <a:endParaRPr dirty="0"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ED1AD5-3AAA-13D1-A350-46AE4F3D3BD0}"/>
              </a:ext>
            </a:extLst>
          </p:cNvPr>
          <p:cNvGrpSpPr/>
          <p:nvPr/>
        </p:nvGrpSpPr>
        <p:grpSpPr>
          <a:xfrm>
            <a:off x="5602057" y="1144098"/>
            <a:ext cx="1440000" cy="360000"/>
            <a:chOff x="5616081" y="1091711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16081" y="1091711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DDDDDD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‘Oceanic’ has struck an iceberg!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67097" y="1181711"/>
              <a:ext cx="180000" cy="180000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The player captains the Titanic. As a tycoon game it shares some similarities with our game but lacks ship building mechanics.</a:t>
            </a:r>
            <a:endParaRPr sz="11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Players build and pilot vehicles including ships. Features building mechanics, but available for desktop only. The game does not contain a passenger tycoon aspect, instead focusing on a disaster relief career mode.</a:t>
            </a:r>
            <a:endParaRPr sz="11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builds a nuclear power plant, transporting equipment and resources via boats.</a:t>
            </a:r>
            <a:endParaRPr sz="11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controls four famous ocean liners navigating in and out of ports. The game lacks the ship building aspect and the tycoon business aspects present in ‘Ocean Liner Tycoon’</a:t>
            </a:r>
            <a:endParaRPr sz="11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0" name="Google Shape;2480;p4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Designer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Programmer</a:t>
            </a:r>
            <a:endParaRPr dirty="0"/>
          </a:p>
        </p:txBody>
      </p:sp>
      <p:sp>
        <p:nvSpPr>
          <p:cNvPr id="2481" name="Google Shape;2481;p4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</a:t>
            </a:r>
            <a:endParaRPr dirty="0"/>
          </a:p>
        </p:txBody>
      </p:sp>
      <p:sp>
        <p:nvSpPr>
          <p:cNvPr id="2482" name="Google Shape;2482;p4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sp>
        <p:nvSpPr>
          <p:cNvPr id="2486" name="Google Shape;2486;p4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Lisa Curtis</a:t>
            </a:r>
            <a:endParaRPr sz="1600" dirty="0"/>
          </a:p>
        </p:txBody>
      </p:sp>
      <p:sp>
        <p:nvSpPr>
          <p:cNvPr id="2487" name="Google Shape;2487;p4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Melissa Curtis</a:t>
            </a:r>
            <a:endParaRPr sz="1600" dirty="0"/>
          </a:p>
        </p:txBody>
      </p:sp>
      <p:sp>
        <p:nvSpPr>
          <p:cNvPr id="2488" name="Google Shape;2488;p4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Jupiter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8" name="Google Shape;2498;p45"/>
          <p:cNvGrpSpPr/>
          <p:nvPr/>
        </p:nvGrpSpPr>
        <p:grpSpPr>
          <a:xfrm>
            <a:off x="1841510" y="3114653"/>
            <a:ext cx="521283" cy="437518"/>
            <a:chOff x="2361225" y="3521900"/>
            <a:chExt cx="4421400" cy="589250"/>
          </a:xfrm>
        </p:grpSpPr>
        <p:cxnSp>
          <p:nvCxnSpPr>
            <p:cNvPr id="2499" name="Google Shape;2499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1" name="Google Shape;2501;p45"/>
          <p:cNvGrpSpPr/>
          <p:nvPr/>
        </p:nvGrpSpPr>
        <p:grpSpPr>
          <a:xfrm>
            <a:off x="4311358" y="3114653"/>
            <a:ext cx="521283" cy="437518"/>
            <a:chOff x="2361225" y="3521900"/>
            <a:chExt cx="4421400" cy="589250"/>
          </a:xfrm>
        </p:grpSpPr>
        <p:cxnSp>
          <p:nvCxnSpPr>
            <p:cNvPr id="2502" name="Google Shape;2502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4" name="Google Shape;2504;p45"/>
          <p:cNvGrpSpPr/>
          <p:nvPr/>
        </p:nvGrpSpPr>
        <p:grpSpPr>
          <a:xfrm>
            <a:off x="6781207" y="3114653"/>
            <a:ext cx="521283" cy="437518"/>
            <a:chOff x="2361225" y="3521900"/>
            <a:chExt cx="4421400" cy="589250"/>
          </a:xfrm>
        </p:grpSpPr>
        <p:cxnSp>
          <p:nvCxnSpPr>
            <p:cNvPr id="2505" name="Google Shape;2505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6" name="Google Shape;2506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45"/>
          <p:cNvGrpSpPr/>
          <p:nvPr/>
        </p:nvGrpSpPr>
        <p:grpSpPr>
          <a:xfrm>
            <a:off x="1988520" y="3217569"/>
            <a:ext cx="233076" cy="231663"/>
            <a:chOff x="5045775" y="1946400"/>
            <a:chExt cx="296950" cy="295150"/>
          </a:xfrm>
        </p:grpSpPr>
        <p:sp>
          <p:nvSpPr>
            <p:cNvPr id="2510" name="Google Shape;2510;p4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45"/>
          <p:cNvSpPr/>
          <p:nvPr/>
        </p:nvSpPr>
        <p:spPr>
          <a:xfrm>
            <a:off x="4454216" y="3217487"/>
            <a:ext cx="235568" cy="231840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45"/>
          <p:cNvGrpSpPr/>
          <p:nvPr/>
        </p:nvGrpSpPr>
        <p:grpSpPr>
          <a:xfrm>
            <a:off x="6925929" y="3217497"/>
            <a:ext cx="231840" cy="231840"/>
            <a:chOff x="5775900" y="2308125"/>
            <a:chExt cx="295375" cy="295375"/>
          </a:xfrm>
        </p:grpSpPr>
        <p:sp>
          <p:nvSpPr>
            <p:cNvPr id="2523" name="Google Shape;2523;p4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 the rooms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also target a wider audience due to the prevalence of the Titanic in pop culture.</a:t>
            </a:r>
            <a:endParaRPr dirty="0"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primary target audience is maritime enthusiasts.</a:t>
            </a:r>
            <a:endParaRPr dirty="0"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Martitime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large iceberg in the ocean&#10;&#10;Description automatically generated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49" b="149"/>
          <a:stretch>
            <a:fillRect/>
          </a:stretch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1873</Words>
  <Application>Microsoft Office PowerPoint</Application>
  <PresentationFormat>On-screen Show (16:9)</PresentationFormat>
  <Paragraphs>270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Rooms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Maximise Engagement</vt:lpstr>
      <vt:lpstr>Competitors What’s different about ‘Ocean Liner Tycoon’?</vt:lpstr>
      <vt:lpstr>The Team</vt:lpstr>
      <vt:lpstr>Ocean Liner Tycoon</vt:lpstr>
      <vt:lpstr>The Gameplay Loop</vt:lpstr>
      <vt:lpstr>- Whoa! -</vt:lpstr>
      <vt:lpstr>Introduction</vt:lpstr>
      <vt:lpstr>Presidential reconstruction</vt:lpstr>
      <vt:lpstr>—Someone Famous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Stenson, Lycia</cp:lastModifiedBy>
  <cp:revision>128</cp:revision>
  <dcterms:modified xsi:type="dcterms:W3CDTF">2024-12-16T21:09:45Z</dcterms:modified>
</cp:coreProperties>
</file>